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eix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stqb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iyk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lcu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lknr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zmg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uidhf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tnf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sehdf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ujdk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wukwd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wxxw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gfnai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